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63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A095FF-D9C3-4E00-B752-02B46675277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B7875F-69FC-42F0-866F-EBAFACDC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8510.imgcach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749" y="0"/>
            <a:ext cx="9180749" cy="6858000"/>
          </a:xfrm>
          <a:prstGeom prst="rect">
            <a:avLst/>
          </a:prstGeom>
        </p:spPr>
      </p:pic>
      <p:pic>
        <p:nvPicPr>
          <p:cNvPr id="5" name="Рисунок 4" descr="619678253 (1)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8794" y="4143380"/>
            <a:ext cx="5214974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aa0f746de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"/>
            <a:ext cx="9144000" cy="6858005"/>
          </a:xfrm>
          <a:prstGeom prst="rect">
            <a:avLst/>
          </a:prstGeom>
        </p:spPr>
      </p:pic>
      <p:pic>
        <p:nvPicPr>
          <p:cNvPr id="5" name="Рисунок 4" descr="62657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57620" cy="6429396"/>
          </a:xfrm>
          <a:prstGeom prst="rect">
            <a:avLst/>
          </a:prstGeom>
        </p:spPr>
      </p:pic>
      <p:pic>
        <p:nvPicPr>
          <p:cNvPr id="6" name="Рисунок 5" descr="780380618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2500306"/>
            <a:ext cx="1967402" cy="3643338"/>
          </a:xfrm>
          <a:prstGeom prst="rect">
            <a:avLst/>
          </a:prstGeom>
        </p:spPr>
      </p:pic>
      <p:pic>
        <p:nvPicPr>
          <p:cNvPr id="7" name="Рисунок 6" descr="1346168313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4" y="-428652"/>
            <a:ext cx="5500726" cy="7286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ind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41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Rain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Rain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 descr="Rain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80" y="0"/>
            <a:ext cx="9120220" cy="6858000"/>
          </a:xfrm>
          <a:prstGeom prst="rect">
            <a:avLst/>
          </a:prstGeom>
        </p:spPr>
      </p:pic>
      <p:pic>
        <p:nvPicPr>
          <p:cNvPr id="11" name="Рисунок 10" descr="Rain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Rain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8510.imgcach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95507" cy="6858000"/>
          </a:xfrm>
          <a:prstGeom prst="rect">
            <a:avLst/>
          </a:prstGeom>
        </p:spPr>
      </p:pic>
      <p:pic>
        <p:nvPicPr>
          <p:cNvPr id="4" name="Рисунок 3" descr="619678253 (1)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85918" y="4214818"/>
            <a:ext cx="4857784" cy="1719269"/>
          </a:xfrm>
          <a:prstGeom prst="rect">
            <a:avLst/>
          </a:prstGeom>
        </p:spPr>
      </p:pic>
      <p:pic>
        <p:nvPicPr>
          <p:cNvPr id="2" name="Рисунок 1" descr="94550429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428604"/>
            <a:ext cx="2071702" cy="1968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rgbClr val="0070C0"/>
      </a:dk1>
      <a:lt1>
        <a:srgbClr val="D4EAF0"/>
      </a:lt1>
      <a:dk2>
        <a:srgbClr val="AFBAD7"/>
      </a:dk2>
      <a:lt2>
        <a:srgbClr val="A9D6E2"/>
      </a:lt2>
      <a:accent1>
        <a:srgbClr val="354369"/>
      </a:accent1>
      <a:accent2>
        <a:srgbClr val="7030A0"/>
      </a:accent2>
      <a:accent3>
        <a:srgbClr val="00B0F0"/>
      </a:accent3>
      <a:accent4>
        <a:srgbClr val="296C7D"/>
      </a:accent4>
      <a:accent5>
        <a:srgbClr val="8898C3"/>
      </a:accent5>
      <a:accent6>
        <a:srgbClr val="475A8D"/>
      </a:accent6>
      <a:hlink>
        <a:srgbClr val="8898C3"/>
      </a:hlink>
      <a:folHlink>
        <a:srgbClr val="7EC2D3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531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50</cp:revision>
  <dcterms:created xsi:type="dcterms:W3CDTF">2014-11-17T10:09:00Z</dcterms:created>
  <dcterms:modified xsi:type="dcterms:W3CDTF">2015-01-13T23:06:13Z</dcterms:modified>
</cp:coreProperties>
</file>